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A70A-285C-9AB4-7AB8-74CB85B5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B778A-6697-592B-2CD8-A701770CA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13C932-7DB4-6309-D4F4-AC3BE4B3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D1F674-3325-9F4A-C80C-71B32689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30E886-3610-21FC-2C45-B5BFFCB4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02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62C2B-0E2B-7531-E0FB-979F5644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DEAA49-959C-4AC3-E93F-26132C722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A6CA94-4427-83F9-10F9-8EC22BA1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8AF2D9-5EE4-BC6E-6D68-CA83C24D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B3064-B7C8-450E-C26D-9AC7B421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2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77492E-2258-1147-2C09-1EBDECB86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2D3946-AE37-0879-A7B3-AE81A171B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48CA6F-ED52-1A11-1157-D3781273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D8CF74-FE84-DFA0-2530-15691BF0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414B99-FF80-29C9-81C2-6D8CCB79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57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42120-A4EF-6072-8F48-4B897A81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4199D-2938-CF4B-720B-81F541577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A44ACB-9B1E-8A7A-446A-DE3DB8A4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51E4D5-3DD1-719F-9782-67FD2736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5D776-286F-B186-1169-A1DCCACA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34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A97A9-2483-6337-A26C-801B64FF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CC52A4-6D22-1BB8-BA1F-CC5C9C76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A845D-6F74-3557-82D3-EC9D6DE0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882D2D-1113-C359-267B-A0582E93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66EB66-427B-50A8-47E1-4BF2FA2E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06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1B472-531F-BA74-909D-7CD4566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7F2F6F-3F12-3D59-99B1-4FD9A0400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1B432-2634-A604-8A5A-6641EF50A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AE61E4-97C6-9D22-313E-090BA4FD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332FAE-7B7C-5D5C-28D3-8D622560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ADAE84-D3D3-D55A-F000-ECE14375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3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8BBD8-C593-5928-8524-D26B9AAE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4220A5-B48F-2A84-D94A-622DFF79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9415C2-C1D3-6FE9-0100-400BE4628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D142E4-DD64-90C6-D28C-FD056D1F4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8DEA4F-12A9-A28E-946B-0192D20BC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3F2C57-93D5-9578-1752-46618620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F4B94D-39DD-52B3-C756-C551C95A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BBEDA1-0BC7-19F6-6CE2-A2C97468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81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EE963-7899-05FA-CA52-24C8A9B6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EE4FFE-A2E2-E34B-C907-4699A999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6DECE5-CAE0-EDFD-3C37-5C5A51F5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9CD668-9B89-28A9-E82F-3E07CD2E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15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98DE14-EBE2-2ADE-8025-740AC026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CDED4F-6FE2-D622-1235-938A592C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2AF273-1FE2-4147-74A9-2093F5D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AEDEF-62F6-B940-6FFF-048F6610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D59A45-D8DB-F60E-B293-13FABC9B9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2538E7-5C7F-D847-12D2-7A952B4CA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B511CA-55DC-33BB-3111-D9EADE3F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7AFA38-F66F-F053-00F7-56883D13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96190E-45D6-4FDC-1849-D631DF06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4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DCE08-2AFC-F799-359C-6349EA25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5D5CE7-5125-81CC-DFF5-0604FB712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F5CC93-CB39-AF1D-5D55-FA7EB509D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B24B13-30F8-992E-5454-5002ABAD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30975E-7162-7007-2E20-AD7CF95A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E243D4-04D9-6EC0-CE1E-4E93061F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3AE692-342D-D20A-11A9-8512F37F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0C61D0-BCE9-D4DC-C557-74AB33ED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88C51-073C-6A44-573C-8A61FB232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BA4F-EB60-41AA-AA12-214FB705580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E68DF9-A8FC-55E9-9012-66F9739CB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E684A7-6C68-A1EC-01A4-E65959EDB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F819-95EE-42A4-B6D6-FAB0AB4B9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9007B-B0F4-3F5C-45DF-E981A4096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BB6989-D3A8-416E-96F9-614EBBC1A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D81F660-CF27-789C-7DB8-39D6A6FD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9" y="0"/>
            <a:ext cx="12286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5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07E40-9537-5FED-D191-496894AD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7D6214-B76A-765E-E14F-646DD25E8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863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B050E-D6CF-827A-A93D-3D98C8DB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E8BC89-13AD-C288-A031-1DBB7D262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953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75A88-ECFF-A31B-D602-FBF54E1B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662A29-09E4-799F-9DE2-AB25F95BA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0" y="0"/>
            <a:ext cx="12286129" cy="6858000"/>
          </a:xfrm>
        </p:spPr>
      </p:pic>
    </p:spTree>
    <p:extLst>
      <p:ext uri="{BB962C8B-B14F-4D97-AF65-F5344CB8AC3E}">
        <p14:creationId xmlns:p14="http://schemas.microsoft.com/office/powerpoint/2010/main" val="78887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61CF2-0033-4563-95FC-C4BC54FC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1AAEF5E-2C56-FFCB-9439-CB8174D05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051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89C98-6786-A420-6D98-9F4841DA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85CFF86-2D1A-0A9B-E611-406529D1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738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D78ED-4FBF-3DD8-9241-670AE5AA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B7E6C75-7F71-5377-CD64-4D99ACAE7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46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E57B-7B52-6E11-1AB9-06AACE28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8676A63-AD9E-BA98-0B5C-A55E29BCA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594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14CAD-7206-8D65-D91F-E68F9074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A54188F-E695-EB02-3A0F-FA33261DC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823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4C4CF-6EA3-29D6-5BAE-BE78E82B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FBC9AF2-B11E-1FB0-236D-1D6985CB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043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43945-11AD-4584-0BD6-C2E72C8B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AB6B90-6F08-D0D1-FCE7-6FD13A819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5636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TRANSUL TRANSPORTES</dc:creator>
  <cp:lastModifiedBy>TRANSUL TRANSPORTES</cp:lastModifiedBy>
  <cp:revision>1</cp:revision>
  <dcterms:created xsi:type="dcterms:W3CDTF">2022-05-11T17:46:48Z</dcterms:created>
  <dcterms:modified xsi:type="dcterms:W3CDTF">2022-05-11T17:47:07Z</dcterms:modified>
</cp:coreProperties>
</file>